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ca826f9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ca826f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 &amp; team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Overview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Prototype changes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Participants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Apparatus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Procedure - 1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Tasks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Test measures - 30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 - 1.5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Discussion - 5 min (4-6 changes)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 - 30 sec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e6a33a53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e6a33a53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e6a6b32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e6a6b32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e6a6b32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e6a6b32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e6a6b32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e6a6b32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e6a6b32a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e6a6b32a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e6a6b32a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e6a6b32a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e6a6b32a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e6a6b32a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e6a6b32a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e6a6b32a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ca826f9e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ca826f9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ca826f9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3ca826f9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e6a33a53c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e6a33a53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ca826f9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ca826f9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ca826f9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3ca826f9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a826f9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a826f9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ca826f9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ca826f9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ca826f9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ca826f9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5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7.jpg"/><Relationship Id="rId5" Type="http://schemas.openxmlformats.org/officeDocument/2006/relationships/image" Target="../media/image4.jpg"/><Relationship Id="rId6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001738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 usability study</a:t>
            </a:r>
            <a:endParaRPr sz="24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480" y="1577769"/>
            <a:ext cx="3777825" cy="12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Completion times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1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1: find an object 	0:46 </a:t>
            </a:r>
            <a:r>
              <a:rPr lang="en" sz="1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(0:38 without 1:10 outlier)</a:t>
            </a: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		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2: give an object 	1:38		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Task 3: share stories 	1:36 </a:t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</a:t>
            </a: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ommon errors &amp; confusion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Didn’t upload images (tasks 2 &amp; 3)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Hesitation in finding object (task 3)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</a:t>
            </a: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houghts on value - will get to this later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06" name="Google Shape;206;p22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2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0" name="Google Shape;210;p22"/>
          <p:cNvCxnSpPr/>
          <p:nvPr/>
        </p:nvCxnSpPr>
        <p:spPr>
          <a:xfrm>
            <a:off x="4559425" y="470050"/>
            <a:ext cx="699600" cy="1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2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idx="4294967295" type="body"/>
          </p:nvPr>
        </p:nvSpPr>
        <p:spPr>
          <a:xfrm>
            <a:off x="311700" y="923875"/>
            <a:ext cx="56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Changes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using just text with a dropdown. If we want to retain image clues/information, condense card size and spacing.</a:t>
            </a:r>
            <a:endParaRPr sz="16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7" name="Google Shape;217;p23"/>
          <p:cNvSpPr txBox="1"/>
          <p:nvPr>
            <p:ph idx="4294967295" type="body"/>
          </p:nvPr>
        </p:nvSpPr>
        <p:spPr>
          <a:xfrm>
            <a:off x="311700" y="923875"/>
            <a:ext cx="56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Issue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When posting an item, selecting a group is wonky and has the potential to be troublesome if an user is part of many groups.</a:t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19" name="Google Shape;219;p23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3"/>
          <p:cNvSpPr txBox="1"/>
          <p:nvPr/>
        </p:nvSpPr>
        <p:spPr>
          <a:xfrm>
            <a:off x="6454942" y="469825"/>
            <a:ext cx="361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UI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6892951" y="469825"/>
            <a:ext cx="672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value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7565849" y="469825"/>
            <a:ext cx="1602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testing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26" name="Google Shape;226;p23"/>
          <p:cNvCxnSpPr/>
          <p:nvPr/>
        </p:nvCxnSpPr>
        <p:spPr>
          <a:xfrm flipH="1" rot="10800000">
            <a:off x="6540625" y="465850"/>
            <a:ext cx="1104600" cy="4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938" y="1052563"/>
            <a:ext cx="1856232" cy="330409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idx="4294967295" type="body"/>
          </p:nvPr>
        </p:nvSpPr>
        <p:spPr>
          <a:xfrm>
            <a:off x="311700" y="923875"/>
            <a:ext cx="56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Issue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 completing an item description, many users had trouble getting out of the keyboard. </a:t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4"/>
          <p:cNvSpPr txBox="1"/>
          <p:nvPr>
            <p:ph idx="4294967295" type="body"/>
          </p:nvPr>
        </p:nvSpPr>
        <p:spPr>
          <a:xfrm>
            <a:off x="317725" y="920213"/>
            <a:ext cx="56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Changes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Look into existing keyboard exit paradigms for multiline input boxes. Follow them.</a:t>
            </a:r>
            <a:endParaRPr sz="16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35" name="Google Shape;235;p24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4"/>
          <p:cNvSpPr txBox="1"/>
          <p:nvPr/>
        </p:nvSpPr>
        <p:spPr>
          <a:xfrm>
            <a:off x="6454942" y="469825"/>
            <a:ext cx="361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UI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6892951" y="469825"/>
            <a:ext cx="672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value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7565849" y="469825"/>
            <a:ext cx="1602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testing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42" name="Google Shape;242;p24"/>
          <p:cNvCxnSpPr/>
          <p:nvPr/>
        </p:nvCxnSpPr>
        <p:spPr>
          <a:xfrm flipH="1" rot="10800000">
            <a:off x="6540625" y="465850"/>
            <a:ext cx="1104600" cy="4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3938" y="1054125"/>
            <a:ext cx="1856232" cy="3300983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idx="4294967295" type="body"/>
          </p:nvPr>
        </p:nvSpPr>
        <p:spPr>
          <a:xfrm>
            <a:off x="311700" y="923875"/>
            <a:ext cx="56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Issue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can post items and stories without entering all necessary information (photo, title, description).</a:t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9" name="Google Shape;249;p25"/>
          <p:cNvSpPr txBox="1"/>
          <p:nvPr>
            <p:ph idx="4294967295" type="body"/>
          </p:nvPr>
        </p:nvSpPr>
        <p:spPr>
          <a:xfrm>
            <a:off x="311700" y="923875"/>
            <a:ext cx="56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Changes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Error handling! This will make for a more seamless experience.</a:t>
            </a:r>
            <a:endParaRPr sz="16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51" name="Google Shape;251;p25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5"/>
          <p:cNvSpPr txBox="1"/>
          <p:nvPr/>
        </p:nvSpPr>
        <p:spPr>
          <a:xfrm>
            <a:off x="6454942" y="469825"/>
            <a:ext cx="361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UI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6892951" y="469825"/>
            <a:ext cx="672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value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7565849" y="469825"/>
            <a:ext cx="1602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testing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58" name="Google Shape;258;p25"/>
          <p:cNvCxnSpPr/>
          <p:nvPr/>
        </p:nvCxnSpPr>
        <p:spPr>
          <a:xfrm flipH="1" rot="10800000">
            <a:off x="6540625" y="465850"/>
            <a:ext cx="1104600" cy="4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" name="Google Shape;2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950" y="1055925"/>
            <a:ext cx="1854199" cy="329736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idx="4294967295" type="body"/>
          </p:nvPr>
        </p:nvSpPr>
        <p:spPr>
          <a:xfrm>
            <a:off x="311700" y="923875"/>
            <a:ext cx="56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Issue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had trouble starting on the third task. It wasn’t intuitive to go to profile to find received items.</a:t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5" name="Google Shape;265;p26"/>
          <p:cNvSpPr txBox="1"/>
          <p:nvPr>
            <p:ph idx="4294967295" type="body"/>
          </p:nvPr>
        </p:nvSpPr>
        <p:spPr>
          <a:xfrm>
            <a:off x="311700" y="923875"/>
            <a:ext cx="56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Changes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Implement a notification system to prompt users to complete the stories of received objects.</a:t>
            </a:r>
            <a:endParaRPr sz="16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67" name="Google Shape;267;p26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6"/>
          <p:cNvSpPr txBox="1"/>
          <p:nvPr/>
        </p:nvSpPr>
        <p:spPr>
          <a:xfrm>
            <a:off x="6454942" y="469825"/>
            <a:ext cx="361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UI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6892951" y="469825"/>
            <a:ext cx="672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value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7565849" y="469825"/>
            <a:ext cx="1602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testing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74" name="Google Shape;274;p26"/>
          <p:cNvCxnSpPr/>
          <p:nvPr/>
        </p:nvCxnSpPr>
        <p:spPr>
          <a:xfrm flipH="1" rot="10800000">
            <a:off x="6540625" y="465850"/>
            <a:ext cx="1104600" cy="4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5" name="Google Shape;2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938" y="1052563"/>
            <a:ext cx="1856231" cy="330409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idx="4294967295" type="body"/>
          </p:nvPr>
        </p:nvSpPr>
        <p:spPr>
          <a:xfrm>
            <a:off x="311700" y="771475"/>
            <a:ext cx="850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Potential additions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Make posting stories optional -- expands user base &amp; use cases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track/count of user’s interaction &amp; reciprocation for quality control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Point system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Requirement to post/claim item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 for transaction/selling and valuation of items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7"/>
          <p:cNvSpPr txBox="1"/>
          <p:nvPr>
            <p:ph idx="4294967295" type="body"/>
          </p:nvPr>
        </p:nvSpPr>
        <p:spPr>
          <a:xfrm>
            <a:off x="311700" y="771475"/>
            <a:ext cx="850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Insights from testers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mentioned alternate uses that were situation-specific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like to use for mass decluttering/decluttering of utility objects without stories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Concerned with quality control of items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 willing to just give away items with high monetary value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2" name="Google Shape;282;p27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27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86" name="Google Shape;286;p27"/>
          <p:cNvCxnSpPr/>
          <p:nvPr/>
        </p:nvCxnSpPr>
        <p:spPr>
          <a:xfrm flipH="1" rot="10800000">
            <a:off x="6540625" y="465850"/>
            <a:ext cx="1104600" cy="4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27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6454942" y="469825"/>
            <a:ext cx="361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UI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6892951" y="469825"/>
            <a:ext cx="672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value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7565849" y="469825"/>
            <a:ext cx="1602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testing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idx="4294967295" type="body"/>
          </p:nvPr>
        </p:nvSpPr>
        <p:spPr>
          <a:xfrm>
            <a:off x="311700" y="771475"/>
            <a:ext cx="850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test next time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Two-way interactions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Workflow to messages and beyond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Giving and closing interaction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Wider range in demographics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6" name="Google Shape;296;p28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8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6454942" y="469825"/>
            <a:ext cx="361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UI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6892951" y="469825"/>
            <a:ext cx="672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value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7565849" y="469825"/>
            <a:ext cx="1602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testing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04" name="Google Shape;304;p28"/>
          <p:cNvCxnSpPr/>
          <p:nvPr/>
        </p:nvCxnSpPr>
        <p:spPr>
          <a:xfrm flipH="1" rot="10800000">
            <a:off x="6540625" y="465850"/>
            <a:ext cx="1104600" cy="4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Polished UI and aesthetics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Attention to details to refine and perfect user experience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Possibility of altering scope/intensity to expand user base and use cases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Prepare to test two-way interactions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Summary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5294400" y="4055675"/>
            <a:ext cx="3233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9B6B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any </a:t>
            </a:r>
            <a:r>
              <a:rPr lang="en" sz="2800">
                <a:solidFill>
                  <a:srgbClr val="49B6B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questions?</a:t>
            </a:r>
            <a:endParaRPr sz="2800">
              <a:solidFill>
                <a:srgbClr val="49B6B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Meet the Team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5783" r="5783" t="0"/>
          <a:stretch/>
        </p:blipFill>
        <p:spPr>
          <a:xfrm>
            <a:off x="2946650" y="1886411"/>
            <a:ext cx="1286100" cy="126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8179" l="15769" r="15755" t="8179"/>
          <a:stretch/>
        </p:blipFill>
        <p:spPr>
          <a:xfrm>
            <a:off x="4912350" y="1882902"/>
            <a:ext cx="1293300" cy="127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0" l="7672" r="0" t="0"/>
          <a:stretch/>
        </p:blipFill>
        <p:spPr>
          <a:xfrm>
            <a:off x="6885141" y="1886412"/>
            <a:ext cx="1286100" cy="126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6">
            <a:alphaModFix/>
          </a:blip>
          <a:srcRect b="17789" l="16702" r="13205" t="12118"/>
          <a:stretch/>
        </p:blipFill>
        <p:spPr>
          <a:xfrm>
            <a:off x="977397" y="1930800"/>
            <a:ext cx="1286100" cy="128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129450" y="3226500"/>
            <a:ext cx="2920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Chloe Barreau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780500" y="3226500"/>
            <a:ext cx="1557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Cynthia Liang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879218" y="3226504"/>
            <a:ext cx="12933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Jenny Zhi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23850" y="3226500"/>
            <a:ext cx="139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Taylor Bacon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927350" y="1765350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883900" y="1765350"/>
            <a:ext cx="2366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060050" y="1765350"/>
            <a:ext cx="13860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913450" y="1765350"/>
            <a:ext cx="1455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 flipH="1" rot="10800000">
            <a:off x="883350" y="2159825"/>
            <a:ext cx="7377300" cy="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5"/>
          <p:cNvSpPr txBox="1"/>
          <p:nvPr/>
        </p:nvSpPr>
        <p:spPr>
          <a:xfrm>
            <a:off x="2883900" y="2166900"/>
            <a:ext cx="14538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participants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apparatus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procedure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tasks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est measures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914350" y="2166900"/>
            <a:ext cx="14538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900" y="1499975"/>
            <a:ext cx="1658670" cy="294634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679" y="1499975"/>
            <a:ext cx="1658670" cy="294634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303" y="1499975"/>
            <a:ext cx="1658670" cy="294634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p16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91" name="Google Shape;91;p16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/>
          <p:nvPr/>
        </p:nvCxnSpPr>
        <p:spPr>
          <a:xfrm>
            <a:off x="393925" y="470050"/>
            <a:ext cx="902700" cy="1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847675"/>
            <a:ext cx="8520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Posting items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2354663" y="469825"/>
            <a:ext cx="122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participants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4980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apparatus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44934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procedure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54888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133699" y="469825"/>
            <a:ext cx="1602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measures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38280" l="12970" r="16112" t="9201"/>
          <a:stretch/>
        </p:blipFill>
        <p:spPr>
          <a:xfrm>
            <a:off x="2946650" y="1505411"/>
            <a:ext cx="1286100" cy="126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27348" l="2890" r="27790" t="21311"/>
          <a:stretch/>
        </p:blipFill>
        <p:spPr>
          <a:xfrm>
            <a:off x="4912350" y="1501902"/>
            <a:ext cx="1293300" cy="127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5">
            <a:alphaModFix/>
          </a:blip>
          <a:srcRect b="38393" l="12934" r="3884" t="0"/>
          <a:stretch/>
        </p:blipFill>
        <p:spPr>
          <a:xfrm>
            <a:off x="6885241" y="1505412"/>
            <a:ext cx="1286100" cy="126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6">
            <a:alphaModFix/>
          </a:blip>
          <a:srcRect b="43845" l="0" r="0" t="0"/>
          <a:stretch/>
        </p:blipFill>
        <p:spPr>
          <a:xfrm>
            <a:off x="977397" y="1549800"/>
            <a:ext cx="1286100" cy="128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420050" y="2845500"/>
            <a:ext cx="2339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Laura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22, F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Minerva student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constantly moving around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686750" y="2845500"/>
            <a:ext cx="17445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Will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18, M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Stanford band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= lots of weird gear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6593048" y="2845500"/>
            <a:ext cx="18657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Sarah</a:t>
            </a:r>
            <a:endParaRPr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22, F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“Basically a hoarder”, according to roommate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839100" y="2845500"/>
            <a:ext cx="15627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Connor</a:t>
            </a:r>
            <a:endParaRPr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19, M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Tinkerer &amp; creator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= lots of stuff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1" name="Google Shape;111;p17"/>
          <p:cNvCxnSpPr/>
          <p:nvPr/>
        </p:nvCxnSpPr>
        <p:spPr>
          <a:xfrm>
            <a:off x="2298925" y="470050"/>
            <a:ext cx="833400" cy="1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7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2451325" y="470050"/>
            <a:ext cx="833400" cy="1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2354663" y="469825"/>
            <a:ext cx="122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participants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4980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apparatus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4934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procedure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54888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6133699" y="469825"/>
            <a:ext cx="1602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measures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15146" l="0" r="0" t="0"/>
          <a:stretch/>
        </p:blipFill>
        <p:spPr>
          <a:xfrm>
            <a:off x="4980597" y="1715550"/>
            <a:ext cx="1180832" cy="10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13058" l="0" r="0" t="0"/>
          <a:stretch/>
        </p:blipFill>
        <p:spPr>
          <a:xfrm>
            <a:off x="6831600" y="1610931"/>
            <a:ext cx="1393199" cy="121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13058" l="0" r="0" t="0"/>
          <a:stretch/>
        </p:blipFill>
        <p:spPr>
          <a:xfrm>
            <a:off x="3013438" y="1715641"/>
            <a:ext cx="1152525" cy="100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188" y="1759450"/>
            <a:ext cx="11525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867163" y="2921700"/>
            <a:ext cx="1506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 prototype using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Expo</a:t>
            </a:r>
            <a:endParaRPr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661975" y="2921700"/>
            <a:ext cx="18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ecorded screen using </a:t>
            </a: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Record It!</a:t>
            </a:r>
            <a:endParaRPr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558362" y="2921700"/>
            <a:ext cx="2025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filmed</a:t>
            </a: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using </a:t>
            </a: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mobile phone cameras</a:t>
            </a:r>
            <a:endParaRPr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600438" y="2921700"/>
            <a:ext cx="18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ran tests in</a:t>
            </a: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participants’ living areas</a:t>
            </a:r>
            <a:endParaRPr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>
            <a:off x="2298925" y="470050"/>
            <a:ext cx="833400" cy="1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8"/>
          <p:cNvCxnSpPr/>
          <p:nvPr/>
        </p:nvCxnSpPr>
        <p:spPr>
          <a:xfrm>
            <a:off x="2451325" y="470050"/>
            <a:ext cx="833400" cy="1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8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/>
        </p:nvSpPr>
        <p:spPr>
          <a:xfrm>
            <a:off x="2354663" y="469825"/>
            <a:ext cx="122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participants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34980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apparatus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4934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procedure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54888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6133699" y="469825"/>
            <a:ext cx="1602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measures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9B6BB"/>
              </a:buClr>
              <a:buSzPts val="2000"/>
              <a:buFont typeface="Montserrat SemiBold"/>
              <a:buAutoNum type="arabicPeriod"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Pre-test survey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demographic information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pictures &amp; descriptions of sentimental but useless items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B6BB"/>
              </a:buClr>
              <a:buSzPts val="2000"/>
              <a:buFont typeface="Montserrat SemiBold"/>
              <a:buAutoNum type="arabicPeriod"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 introduction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brief explanation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demo of treasures and stories cards on home feed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B6BB"/>
              </a:buClr>
              <a:buSzPts val="2000"/>
              <a:buFont typeface="Montserrat SemiBold"/>
              <a:buAutoNum type="arabicPeriod"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Three tasks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find an object in a group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ost an object (using one of tester’s own objects)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complete the unfinished story of a received object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B6BB"/>
              </a:buClr>
              <a:buSzPts val="2000"/>
              <a:buFont typeface="Montserrat SemiBold"/>
              <a:buAutoNum type="arabicPeriod"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Debrief &amp; comments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52" name="Google Shape;152;p19"/>
          <p:cNvCxnSpPr/>
          <p:nvPr/>
        </p:nvCxnSpPr>
        <p:spPr>
          <a:xfrm>
            <a:off x="2298925" y="470050"/>
            <a:ext cx="833400" cy="1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9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2451325" y="470050"/>
            <a:ext cx="833400" cy="1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9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/>
        </p:nvSpPr>
        <p:spPr>
          <a:xfrm>
            <a:off x="2354663" y="469825"/>
            <a:ext cx="122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participants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34980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apparatus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44934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procedure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54888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6133699" y="469825"/>
            <a:ext cx="1602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measures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9B6BB"/>
              </a:buClr>
              <a:buSzPts val="2000"/>
              <a:buFont typeface="Montserrat SemiBold"/>
              <a:buAutoNum type="arabicPeriod"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Find an object (simple)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“Find the spear in the camping group that you’re a part of.”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9B6BB"/>
              </a:buClr>
              <a:buSzPts val="2000"/>
              <a:buFont typeface="Montserrat SemiBold"/>
              <a:buAutoNum type="arabicPeriod"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 an object (medium)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“Post one of your objects.”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9B6BB"/>
              </a:buClr>
              <a:buSzPts val="2000"/>
              <a:buFont typeface="Montserrat SemiBold"/>
              <a:buAutoNum type="arabicPeriod"/>
            </a:pPr>
            <a:r>
              <a:rPr lang="en" sz="20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Share your story with a received object (complex)</a:t>
            </a:r>
            <a:endParaRPr sz="20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“You recently received a scarf. Reciprocate your side of the object’s story.”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" name="Google Shape;169;p20"/>
          <p:cNvCxnSpPr/>
          <p:nvPr/>
        </p:nvCxnSpPr>
        <p:spPr>
          <a:xfrm>
            <a:off x="2298925" y="470050"/>
            <a:ext cx="833400" cy="1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0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0"/>
          <p:cNvCxnSpPr/>
          <p:nvPr/>
        </p:nvCxnSpPr>
        <p:spPr>
          <a:xfrm>
            <a:off x="2451325" y="470050"/>
            <a:ext cx="833400" cy="1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0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b="12876" l="0" r="0" t="0"/>
          <a:stretch/>
        </p:blipFill>
        <p:spPr>
          <a:xfrm>
            <a:off x="2917811" y="1794441"/>
            <a:ext cx="929066" cy="80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 rotWithShape="1">
          <a:blip r:embed="rId4">
            <a:alphaModFix/>
          </a:blip>
          <a:srcRect b="12876" l="0" r="0" t="0"/>
          <a:stretch/>
        </p:blipFill>
        <p:spPr>
          <a:xfrm>
            <a:off x="4936264" y="1794464"/>
            <a:ext cx="929043" cy="80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5">
            <a:alphaModFix/>
          </a:blip>
          <a:srcRect b="15469" l="0" r="0" t="0"/>
          <a:stretch/>
        </p:blipFill>
        <p:spPr>
          <a:xfrm>
            <a:off x="851100" y="1647550"/>
            <a:ext cx="1222877" cy="10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6">
            <a:alphaModFix/>
          </a:blip>
          <a:srcRect b="17763" l="0" r="0" t="0"/>
          <a:stretch/>
        </p:blipFill>
        <p:spPr>
          <a:xfrm>
            <a:off x="6980919" y="1724095"/>
            <a:ext cx="1069782" cy="87975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/>
        </p:nvSpPr>
        <p:spPr>
          <a:xfrm>
            <a:off x="448688" y="2755025"/>
            <a:ext cx="20277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Time it takes to </a:t>
            </a:r>
            <a:r>
              <a:rPr lang="en" sz="13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complete a task</a:t>
            </a:r>
            <a:endParaRPr sz="13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2533036" y="2755025"/>
            <a:ext cx="1698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Number of times user </a:t>
            </a:r>
            <a:r>
              <a:rPr lang="en" sz="13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makes an error</a:t>
            </a:r>
            <a:endParaRPr sz="13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425337" y="2755025"/>
            <a:ext cx="1950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Number of times user </a:t>
            </a:r>
            <a:r>
              <a:rPr lang="en" sz="13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hesitates or expresses confusion</a:t>
            </a:r>
            <a:br>
              <a:rPr lang="en" sz="13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3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628861" y="2755025"/>
            <a:ext cx="1773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Comments about </a:t>
            </a:r>
            <a:r>
              <a:rPr lang="en" sz="13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and value</a:t>
            </a:r>
            <a:endParaRPr sz="13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2354663" y="469825"/>
            <a:ext cx="122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participants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34980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apparatus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changes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2356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</a:t>
            </a:r>
            <a:endParaRPr sz="16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4474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6459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discussion</a:t>
            </a:r>
            <a:endParaRPr sz="16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94" name="Google Shape;194;p21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1"/>
          <p:cNvCxnSpPr/>
          <p:nvPr/>
        </p:nvCxnSpPr>
        <p:spPr>
          <a:xfrm>
            <a:off x="2451325" y="470050"/>
            <a:ext cx="833400" cy="1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1"/>
          <p:cNvSpPr txBox="1"/>
          <p:nvPr/>
        </p:nvSpPr>
        <p:spPr>
          <a:xfrm>
            <a:off x="44934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procedure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5488888" y="469825"/>
            <a:ext cx="995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B7B7B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6133699" y="469825"/>
            <a:ext cx="1602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 measures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